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5" r:id="rId4"/>
    <p:sldId id="258" r:id="rId5"/>
    <p:sldId id="259" r:id="rId6"/>
    <p:sldId id="261" r:id="rId7"/>
    <p:sldId id="260" r:id="rId8"/>
    <p:sldId id="276" r:id="rId9"/>
    <p:sldId id="277" r:id="rId10"/>
    <p:sldId id="278" r:id="rId11"/>
    <p:sldId id="279" r:id="rId12"/>
    <p:sldId id="262" r:id="rId13"/>
    <p:sldId id="265" r:id="rId14"/>
    <p:sldId id="274" r:id="rId15"/>
    <p:sldId id="263" r:id="rId16"/>
    <p:sldId id="272" r:id="rId17"/>
    <p:sldId id="273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2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21.11.24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21.11.24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21.11.24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21.11.24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21.11.24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21.11.24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21.11.24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21.11.24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21.11.24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21.11.24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чт 21.11.24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чт 21.11.24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88"/>
            <a:ext cx="9144000" cy="6854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1714488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ГБОУ СОШ № 2 с. Борское Детский сад «Солнышко» с.Борское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> </a:t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>
                <a:latin typeface="Times New Roman" pitchFamily="18" charset="0"/>
                <a:cs typeface="Times New Roman" pitchFamily="18" charset="0"/>
              </a:rPr>
              <a:t>Спортивно - массовые мероприятия как эффективная форма патриотического воспитания дошкольников.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 </a:t>
            </a:r>
            <a:br>
              <a:rPr lang="ru-RU" sz="3100" b="1" dirty="0" smtClean="0"/>
            </a:br>
            <a:endParaRPr lang="ru-RU" sz="31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743200" y="4786322"/>
            <a:ext cx="6400800" cy="1752600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 </a:t>
            </a:r>
          </a:p>
          <a:p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Подготовила :</a:t>
            </a:r>
          </a:p>
          <a:p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культуре</a:t>
            </a:r>
          </a:p>
          <a:p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9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Кудрявкина Т.В.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976"/>
            <a:ext cx="9144000" cy="6854024"/>
          </a:xfrm>
          <a:prstGeom prst="rect">
            <a:avLst/>
          </a:prstGeom>
        </p:spPr>
      </p:pic>
      <p:pic>
        <p:nvPicPr>
          <p:cNvPr id="4098" name="Picture 2" descr="C:\Users\Юпитер\Desktop\Папка фото  Патриотизм\hOWgUJoCJXs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4078237" cy="3186122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571868" y="1214422"/>
            <a:ext cx="371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«День Герба России»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9" name="Picture 3" descr="C:\Users\Юпитер\Desktop\Папка фото  Патриотизм\6oG3ptYcR1s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00562" y="3551318"/>
            <a:ext cx="4643438" cy="3306682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071538" y="4786322"/>
            <a:ext cx="3500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«День Защитника Отечества»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976"/>
            <a:ext cx="9144000" cy="6854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Спортивные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квесты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122" name="Picture 2" descr="C:\Users\Юпитер\Desktop\Папка фото  Патриотизм\mcTuHoluxxHFPgfatt2spCH5UrV-9A2yy1ncHbt1BaHxowmVAUhmSdJFjRAbLptk2HvYI8pyrcRdmLV_nFPO7YcJ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71472" y="1714488"/>
            <a:ext cx="3714775" cy="3954459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357422" y="1214422"/>
            <a:ext cx="47149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«Космическое путешествие»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4" name="Picture 4" descr="C:\Users\Юпитер\Desktop\Папка фото  Патриотизм\GHjpwDgHPYc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714488"/>
            <a:ext cx="4000528" cy="39290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976"/>
            <a:ext cx="9144000" cy="685402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85728"/>
            <a:ext cx="8229600" cy="28575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endParaRPr lang="ru-RU" dirty="0"/>
          </a:p>
        </p:txBody>
      </p:sp>
      <p:pic>
        <p:nvPicPr>
          <p:cNvPr id="12290" name="Picture 2" descr="C:\Users\Юпитер\Desktop\Папка фото  Патриотизм\IMG-e4b45a227840ba7b9b1a3b03a7567c82-V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1214422"/>
            <a:ext cx="3714776" cy="3357586"/>
          </a:xfrm>
          <a:prstGeom prst="rect">
            <a:avLst/>
          </a:prstGeom>
          <a:noFill/>
        </p:spPr>
      </p:pic>
      <p:pic>
        <p:nvPicPr>
          <p:cNvPr id="12292" name="Picture 4" descr="C:\Users\Юпитер\Desktop\Папка фото  Патриотизм\htbXEgWhHNCjlMqjoBKAtmdTGxWv-JGw_YzE43sJW_5j2fC9kAkkog5_h1U3meFT6jdutBXuli-LspbVg4i2x3qX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285860"/>
            <a:ext cx="4286248" cy="32861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88"/>
            <a:ext cx="9144000" cy="685402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0"/>
            <a:ext cx="8229600" cy="282893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Военно-патриотическое воспитание. 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9217" name="Picture 1" descr="C:\Users\Юпитер\Desktop\Папка фото  Патриотизм\4LLKj9h0_nc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214554"/>
            <a:ext cx="8143932" cy="4143404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929058" y="1714488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/>
              <a:t>«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Зарница</a:t>
            </a:r>
            <a:r>
              <a:rPr lang="ru-RU" sz="2800" b="1" dirty="0" smtClean="0"/>
              <a:t>»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88"/>
            <a:ext cx="9144000" cy="6854024"/>
          </a:xfrm>
          <a:prstGeom prst="rect">
            <a:avLst/>
          </a:prstGeom>
        </p:spPr>
      </p:pic>
      <p:pic>
        <p:nvPicPr>
          <p:cNvPr id="5" name="Picture 2" descr="C:\Users\Юпитер\Desktop\Папка фото  Патриотизм\RK9arqD9hQk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1214422"/>
            <a:ext cx="8072494" cy="428628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2857488" y="714356"/>
            <a:ext cx="4286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«Блокада Ленинграда»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976"/>
            <a:ext cx="9144000" cy="685402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14290"/>
            <a:ext cx="8229600" cy="335756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Русско-народные игры и забавы:</a:t>
            </a:r>
          </a:p>
          <a:p>
            <a:pPr algn="ctr"/>
            <a:endParaRPr lang="ru-RU" dirty="0"/>
          </a:p>
        </p:txBody>
      </p:sp>
      <p:pic>
        <p:nvPicPr>
          <p:cNvPr id="11265" name="Picture 1" descr="C:\Users\Юпитер\Desktop\Папка фото  Патриотизм\fSeX4V0eJVyzK8BW9yovy-uieddoZn_f6qBCEnA8IFY6Q2tYvawXsmUOcoOvG3FlCNhRk9Lq9lg4xbchUdiwdFR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1643050"/>
            <a:ext cx="4071966" cy="3141281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500430" y="1000108"/>
            <a:ext cx="207170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«Масленица»</a:t>
            </a:r>
            <a:r>
              <a:rPr lang="ru-RU" sz="2400" dirty="0" smtClean="0"/>
              <a:t> </a:t>
            </a:r>
            <a:endParaRPr lang="ru-RU" sz="2400" dirty="0"/>
          </a:p>
        </p:txBody>
      </p:sp>
      <p:pic>
        <p:nvPicPr>
          <p:cNvPr id="11267" name="Picture 3" descr="C:\Users\Юпитер\Desktop\Папка фото  Патриотизм\e8VeWCKjdHDx2oOuALYtc9Yi7NANupLRyrDek14GoLtyO2s6LSvZBYeqvfU3pjpAPIuQwOnr8xvX-Zr-Ox9U_blX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43438" y="1714488"/>
            <a:ext cx="4143404" cy="31204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88"/>
            <a:ext cx="9144000" cy="6854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Заключение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Таким образом, целенаправленная работа по патриотическому воспитанию средствами физической культуры и спорта, обеспечит формирование патриотических чувств у воспитанников. Важнейшим условием эффективности работы по воспитанию патриотизма у дошкольников является взаимодействие всех участников педагогического процесса.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88"/>
            <a:ext cx="9144000" cy="6854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714620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88"/>
            <a:ext cx="9144000" cy="6854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Актуальность темы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928670"/>
            <a:ext cx="8229600" cy="5072098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	В федеральном образовательном стандарте дошкольного образования ставится цель по патриотическому воспитанию: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создание условий для становления основ патриотического сознания детей, возможности позитивной социализации ребенка, его всестороннего личностного, морально-нравственного и познавательного развития, развития инициативы и творческих способностей на основе соответствующих дошкольному возрасту видов деятельности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Цель работы:</a:t>
            </a:r>
            <a:endParaRPr lang="ru-RU" sz="29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900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Целью своей работы по патриотическому воспитанию дошкольников я выбрала воспитание морально-волевых качеств дошкольника, воспитание силы, ловкости, выносливости, стойкости, мужества, дисциплинированности средствами физической культуры, а также спортивно-массовых мероприятий и развлечений.</a:t>
            </a:r>
          </a:p>
          <a:p>
            <a:pPr>
              <a:buNone/>
            </a:pPr>
            <a:endParaRPr lang="ru-RU" sz="29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88"/>
            <a:ext cx="9144000" cy="6854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285728"/>
            <a:ext cx="6786578" cy="1143000"/>
          </a:xfrm>
        </p:spPr>
        <p:txBody>
          <a:bodyPr/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Задачи: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1. Создать условия для организации практической деятельности воспитанников по формированию патриотического поведения и проявлению положительных эмоций в музыкально-спортивных мероприятиях.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Воспитывать нравственно-волевые черты личности через стимуляцию детской активности, формирование физических качеств, двигательных навыков и умений.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3. Создать условия для выполнения физических упражнений, направленных на преодоление трудностей физического характера.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4. Способствовать проявлению разумной смелости, решительности, уверенности в своих силах с помощью подбора физических упражнений, соответствующих возрастным и индивидуальным особенностям детей.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 Формировать у воспитанников чувство патриотизма на основе развития чувства гордости за свою семью, группу, детский сад, город, страну.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6. Воспитывать чувство собственного достоинства у ребенка как представителя своего народа.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88"/>
            <a:ext cx="9144000" cy="685402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8229600" cy="4525963"/>
          </a:xfrm>
        </p:spPr>
        <p:txBody>
          <a:bodyPr>
            <a:normAutofit fontScale="925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Формирование патриотических чувств детей дошкольного	возраста	осуществляется в процессе использования различных форм и методов работы с ними: на занятиях по физической культуре, в процессе проведения подвижных игр, эстафет, квестов, спортивных праздников и досугов. Наибольший воспитательный эффект оказывают спортивные праздники и развлечения.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88"/>
            <a:ext cx="9144000" cy="6854024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357166"/>
            <a:ext cx="8229600" cy="4525963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	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патриотическому воспитанию дошкольников я использую следующие формы: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-организация тематических физкультурно-музыкальных праздников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работа с родителями (совместно-родительские мероприятия)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участие в конкурсах</a:t>
            </a:r>
          </a:p>
          <a:p>
            <a:pPr>
              <a:buNone/>
            </a:pPr>
            <a:r>
              <a:rPr lang="ru-RU" dirty="0" smtClean="0"/>
              <a:t>-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участие в акциях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976"/>
            <a:ext cx="9144000" cy="6854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Акция «Единый день ГТО»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Юпитер\Desktop\Папка фото  Патриотизм\FwstBRJuBVjVGOt4xLEzmBX-HnrPqFmdnax6fEa7DJqT61OnWaOz9ZPPnAfdZ2xDtr-yM4Xbx7r1K53RXOH1LoLv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857224" y="1285860"/>
            <a:ext cx="7786742" cy="51668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1988"/>
            <a:ext cx="9144000" cy="6854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Совместное спортивное мероприятие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5" name="Рисунок 4" descr="C:\Users\Юпитер\Desktop\Папка фото  Патриотизм\HPCER_mFUSU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2143116"/>
            <a:ext cx="3669223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14348" y="1285860"/>
            <a:ext cx="342902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Мама , папа , я - спортивная семья»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5857884" y="1500174"/>
            <a:ext cx="26432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«Папа может»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" name="Picture 1" descr="C:\Users\Юпитер\Desktop\Папка фото  Патриотизм\JU8cT6dJG0iPfWmNHps3hZGg0u6OStSO69daHiggCPs0dng53UdiKL_AxutWCM1GM0FgXr3EHXNxOTVvOVhhkmve.jpg"/>
          <p:cNvPicPr>
            <a:picLocks noGrp="1" noChangeAspect="1" noChangeArrowheads="1"/>
          </p:cNvPicPr>
          <p:nvPr>
            <p:ph idx="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5214942" y="2000240"/>
            <a:ext cx="3357586" cy="45720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976"/>
            <a:ext cx="9144000" cy="6854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Окружной смотр строевых упражнений «Бравые солдаты с песнею идут»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Юпитер\Desktop\Папка фото  Патриотизм\0ZQ7-2fWBvU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2143116"/>
            <a:ext cx="8258204" cy="36199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0" y="3976"/>
            <a:ext cx="9144000" cy="685402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Тематические физкультурно-музыкальные праздники: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Юпитер\Desktop\Папка фото  Патриотизм\S_8ufKpuDA8qiSMQDPPSfGB79c7MxGMwOIZrJDt3VARurqzSZus3UPCzs6lfppD_Z4ox8TFasvDug-vBYVy8Tjim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1928802"/>
            <a:ext cx="3714776" cy="3786214"/>
          </a:xfrm>
          <a:prstGeom prst="rect">
            <a:avLst/>
          </a:prstGeom>
          <a:noFill/>
        </p:spPr>
      </p:pic>
      <p:pic>
        <p:nvPicPr>
          <p:cNvPr id="3076" name="Picture 4" descr="C:\Users\Юпитер\Desktop\Папка фото  Патриотизм\hCzsHGZk89c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357686" y="1928802"/>
            <a:ext cx="4498653" cy="3748180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0" y="1357298"/>
            <a:ext cx="41434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«День народного единства»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5429256" y="1428736"/>
            <a:ext cx="32861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«День  флага Россия»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253</TotalTime>
  <Words>219</Words>
  <PresentationFormat>Экран (4:3)</PresentationFormat>
  <Paragraphs>47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ГБОУ СОШ № 2 с. Борское Детский сад «Солнышко» с.Борское       Спортивно - массовые мероприятия как эффективная форма патриотического воспитания дошкольников.   </vt:lpstr>
      <vt:lpstr>Актуальность темы </vt:lpstr>
      <vt:lpstr> Задачи:</vt:lpstr>
      <vt:lpstr>Слайд 4</vt:lpstr>
      <vt:lpstr>Слайд 5</vt:lpstr>
      <vt:lpstr>Акция «Единый день ГТО»</vt:lpstr>
      <vt:lpstr>Совместное спортивное мероприятие  </vt:lpstr>
      <vt:lpstr>Окружной смотр строевых упражнений «Бравые солдаты с песнею идут»</vt:lpstr>
      <vt:lpstr>Тематические физкультурно-музыкальные праздники:</vt:lpstr>
      <vt:lpstr>Слайд 10</vt:lpstr>
      <vt:lpstr>Спортивные квесты: </vt:lpstr>
      <vt:lpstr>Слайд 12</vt:lpstr>
      <vt:lpstr>Слайд 13</vt:lpstr>
      <vt:lpstr>Слайд 14</vt:lpstr>
      <vt:lpstr>Слайд 15</vt:lpstr>
      <vt:lpstr>Заключение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ГБОУ СОШ № 2 с. Борское Детский сад «Солнышко» с.Борское  Спортивно - массовые мероприятия как эффективная форма патриотического воспитания дошкольников.   </dc:title>
  <dc:creator>Юпитер</dc:creator>
  <cp:lastModifiedBy>Юпитер</cp:lastModifiedBy>
  <cp:revision>35</cp:revision>
  <dcterms:created xsi:type="dcterms:W3CDTF">2024-11-18T09:16:59Z</dcterms:created>
  <dcterms:modified xsi:type="dcterms:W3CDTF">2024-11-21T18:04:46Z</dcterms:modified>
</cp:coreProperties>
</file>